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2" r:id="rId6"/>
    <p:sldId id="296" r:id="rId7"/>
    <p:sldId id="265" r:id="rId8"/>
    <p:sldId id="266" r:id="rId9"/>
    <p:sldId id="268" r:id="rId10"/>
    <p:sldId id="270" r:id="rId11"/>
    <p:sldId id="271" r:id="rId12"/>
    <p:sldId id="272" r:id="rId13"/>
    <p:sldId id="276" r:id="rId14"/>
    <p:sldId id="299" r:id="rId15"/>
    <p:sldId id="300" r:id="rId16"/>
    <p:sldId id="273" r:id="rId17"/>
    <p:sldId id="298" r:id="rId18"/>
    <p:sldId id="277" r:id="rId19"/>
    <p:sldId id="316" r:id="rId20"/>
    <p:sldId id="302" r:id="rId21"/>
    <p:sldId id="280" r:id="rId22"/>
    <p:sldId id="306" r:id="rId23"/>
    <p:sldId id="317" r:id="rId24"/>
    <p:sldId id="282" r:id="rId25"/>
    <p:sldId id="322" r:id="rId26"/>
    <p:sldId id="319" r:id="rId27"/>
    <p:sldId id="328" r:id="rId28"/>
    <p:sldId id="329" r:id="rId29"/>
    <p:sldId id="370" r:id="rId30"/>
    <p:sldId id="321" r:id="rId31"/>
    <p:sldId id="334" r:id="rId32"/>
    <p:sldId id="337" r:id="rId33"/>
    <p:sldId id="338" r:id="rId34"/>
    <p:sldId id="342" r:id="rId35"/>
    <p:sldId id="340" r:id="rId36"/>
    <p:sldId id="341" r:id="rId37"/>
    <p:sldId id="343" r:id="rId38"/>
    <p:sldId id="318" r:id="rId39"/>
    <p:sldId id="346" r:id="rId40"/>
    <p:sldId id="347" r:id="rId41"/>
    <p:sldId id="350" r:id="rId42"/>
    <p:sldId id="352" r:id="rId43"/>
    <p:sldId id="356" r:id="rId44"/>
    <p:sldId id="359" r:id="rId45"/>
    <p:sldId id="291" r:id="rId46"/>
    <p:sldId id="372" r:id="rId47"/>
    <p:sldId id="292" r:id="rId48"/>
    <p:sldId id="373" r:id="rId49"/>
    <p:sldId id="374" r:id="rId50"/>
    <p:sldId id="294" r:id="rId5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53"/>
      <p:bold r:id="rId54"/>
      <p:italic r:id="rId55"/>
      <p:boldItalic r:id="rId56"/>
    </p:embeddedFont>
    <p:embeddedFont>
      <p:font typeface="IBM Plex Serif" panose="02060503050406000203" pitchFamily="18" charset="0"/>
      <p:regular r:id="rId57"/>
      <p:bold r:id="rId58"/>
      <p:italic r:id="rId59"/>
      <p:boldItalic r:id="rId60"/>
    </p:embeddedFont>
    <p:embeddedFont>
      <p:font typeface="IBM Plex Serif SemiBold" panose="02060703050406000203" pitchFamily="18" charset="0"/>
      <p:regular r:id="rId61"/>
      <p:bold r:id="rId62"/>
      <p:italic r:id="rId63"/>
      <p:boldItalic r:id="rId64"/>
    </p:embeddedFont>
    <p:embeddedFont>
      <p:font typeface="Merriweather" panose="000005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27ACD5-3B5B-43DE-89B7-F619D7D30535}" v="45" dt="2023-01-24T11:10:31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08" autoAdjust="0"/>
  </p:normalViewPr>
  <p:slideViewPr>
    <p:cSldViewPr snapToGrid="0">
      <p:cViewPr varScale="1">
        <p:scale>
          <a:sx n="132" d="100"/>
          <a:sy n="132" d="100"/>
        </p:scale>
        <p:origin x="1014" y="120"/>
      </p:cViewPr>
      <p:guideLst/>
    </p:cSldViewPr>
  </p:slideViewPr>
  <p:notesTextViewPr>
    <p:cViewPr>
      <p:scale>
        <a:sx n="1" d="1"/>
        <a:sy n="1" d="1"/>
      </p:scale>
      <p:origin x="0" y="-10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B827ACD5-3B5B-43DE-89B7-F619D7D30535}"/>
    <pc:docChg chg="undo redo custSel addSld delSld modSld sldOrd">
      <pc:chgData name="Gabriel Leitão" userId="4cc93afe0794efcc" providerId="LiveId" clId="{B827ACD5-3B5B-43DE-89B7-F619D7D30535}" dt="2023-01-24T23:43:29.157" v="231" actId="20577"/>
      <pc:docMkLst>
        <pc:docMk/>
      </pc:docMkLst>
      <pc:sldChg chg="modNotesTx">
        <pc:chgData name="Gabriel Leitão" userId="4cc93afe0794efcc" providerId="LiveId" clId="{B827ACD5-3B5B-43DE-89B7-F619D7D30535}" dt="2023-01-24T23:43:29.157" v="231" actId="20577"/>
        <pc:sldMkLst>
          <pc:docMk/>
          <pc:sldMk cId="0" sldId="256"/>
        </pc:sldMkLst>
      </pc:sldChg>
      <pc:sldChg chg="del">
        <pc:chgData name="Gabriel Leitão" userId="4cc93afe0794efcc" providerId="LiveId" clId="{B827ACD5-3B5B-43DE-89B7-F619D7D30535}" dt="2023-01-24T10:29:49.439" v="14" actId="47"/>
        <pc:sldMkLst>
          <pc:docMk/>
          <pc:sldMk cId="0" sldId="263"/>
        </pc:sldMkLst>
      </pc:sldChg>
      <pc:sldChg chg="delSp mod">
        <pc:chgData name="Gabriel Leitão" userId="4cc93afe0794efcc" providerId="LiveId" clId="{B827ACD5-3B5B-43DE-89B7-F619D7D30535}" dt="2023-01-24T10:30:40.495" v="16" actId="478"/>
        <pc:sldMkLst>
          <pc:docMk/>
          <pc:sldMk cId="0" sldId="272"/>
        </pc:sldMkLst>
        <pc:spChg chg="del">
          <ac:chgData name="Gabriel Leitão" userId="4cc93afe0794efcc" providerId="LiveId" clId="{B827ACD5-3B5B-43DE-89B7-F619D7D30535}" dt="2023-01-24T10:30:40.495" v="16" actId="478"/>
          <ac:spMkLst>
            <pc:docMk/>
            <pc:sldMk cId="0" sldId="272"/>
            <ac:spMk id="2" creationId="{126E387B-B7C8-349D-74ED-430A46882B62}"/>
          </ac:spMkLst>
        </pc:spChg>
      </pc:sldChg>
      <pc:sldChg chg="ord">
        <pc:chgData name="Gabriel Leitão" userId="4cc93afe0794efcc" providerId="LiveId" clId="{B827ACD5-3B5B-43DE-89B7-F619D7D30535}" dt="2023-01-24T10:32:00.271" v="22"/>
        <pc:sldMkLst>
          <pc:docMk/>
          <pc:sldMk cId="3892627241" sldId="273"/>
        </pc:sldMkLst>
      </pc:sldChg>
      <pc:sldChg chg="modSp mod">
        <pc:chgData name="Gabriel Leitão" userId="4cc93afe0794efcc" providerId="LiveId" clId="{B827ACD5-3B5B-43DE-89B7-F619D7D30535}" dt="2023-01-24T11:57:34.966" v="226" actId="14100"/>
        <pc:sldMkLst>
          <pc:docMk/>
          <pc:sldMk cId="0" sldId="291"/>
        </pc:sldMkLst>
        <pc:spChg chg="mod">
          <ac:chgData name="Gabriel Leitão" userId="4cc93afe0794efcc" providerId="LiveId" clId="{B827ACD5-3B5B-43DE-89B7-F619D7D30535}" dt="2023-01-24T11:57:34.966" v="226" actId="14100"/>
          <ac:spMkLst>
            <pc:docMk/>
            <pc:sldMk cId="0" sldId="291"/>
            <ac:spMk id="581" creationId="{00000000-0000-0000-0000-000000000000}"/>
          </ac:spMkLst>
        </pc:spChg>
      </pc:sldChg>
      <pc:sldChg chg="modSp mod">
        <pc:chgData name="Gabriel Leitão" userId="4cc93afe0794efcc" providerId="LiveId" clId="{B827ACD5-3B5B-43DE-89B7-F619D7D30535}" dt="2023-01-24T10:29:27.600" v="13" actId="14100"/>
        <pc:sldMkLst>
          <pc:docMk/>
          <pc:sldMk cId="47449197" sldId="296"/>
        </pc:sldMkLst>
        <pc:spChg chg="mod">
          <ac:chgData name="Gabriel Leitão" userId="4cc93afe0794efcc" providerId="LiveId" clId="{B827ACD5-3B5B-43DE-89B7-F619D7D30535}" dt="2023-01-24T10:29:27.600" v="13" actId="14100"/>
          <ac:spMkLst>
            <pc:docMk/>
            <pc:sldMk cId="47449197" sldId="296"/>
            <ac:spMk id="181" creationId="{00000000-0000-0000-0000-000000000000}"/>
          </ac:spMkLst>
        </pc:spChg>
      </pc:sldChg>
      <pc:sldChg chg="del">
        <pc:chgData name="Gabriel Leitão" userId="4cc93afe0794efcc" providerId="LiveId" clId="{B827ACD5-3B5B-43DE-89B7-F619D7D30535}" dt="2023-01-24T10:31:11.260" v="17" actId="47"/>
        <pc:sldMkLst>
          <pc:docMk/>
          <pc:sldMk cId="4195039129" sldId="309"/>
        </pc:sldMkLst>
      </pc:sldChg>
      <pc:sldChg chg="del">
        <pc:chgData name="Gabriel Leitão" userId="4cc93afe0794efcc" providerId="LiveId" clId="{B827ACD5-3B5B-43DE-89B7-F619D7D30535}" dt="2023-01-24T10:31:12.515" v="18" actId="47"/>
        <pc:sldMkLst>
          <pc:docMk/>
          <pc:sldMk cId="2398771424" sldId="310"/>
        </pc:sldMkLst>
      </pc:sldChg>
      <pc:sldChg chg="del">
        <pc:chgData name="Gabriel Leitão" userId="4cc93afe0794efcc" providerId="LiveId" clId="{B827ACD5-3B5B-43DE-89B7-F619D7D30535}" dt="2023-01-24T10:30:35.398" v="15" actId="47"/>
        <pc:sldMkLst>
          <pc:docMk/>
          <pc:sldMk cId="1200830748" sldId="311"/>
        </pc:sldMkLst>
      </pc:sldChg>
      <pc:sldChg chg="ord">
        <pc:chgData name="Gabriel Leitão" userId="4cc93afe0794efcc" providerId="LiveId" clId="{B827ACD5-3B5B-43DE-89B7-F619D7D30535}" dt="2023-01-24T10:32:17.896" v="24"/>
        <pc:sldMkLst>
          <pc:docMk/>
          <pc:sldMk cId="626459024" sldId="316"/>
        </pc:sldMkLst>
      </pc:sldChg>
      <pc:sldChg chg="addSp delSp modSp mod">
        <pc:chgData name="Gabriel Leitão" userId="4cc93afe0794efcc" providerId="LiveId" clId="{B827ACD5-3B5B-43DE-89B7-F619D7D30535}" dt="2023-01-24T10:35:44.006" v="55" actId="1076"/>
        <pc:sldMkLst>
          <pc:docMk/>
          <pc:sldMk cId="3316581577" sldId="319"/>
        </pc:sldMkLst>
        <pc:spChg chg="mod">
          <ac:chgData name="Gabriel Leitão" userId="4cc93afe0794efcc" providerId="LiveId" clId="{B827ACD5-3B5B-43DE-89B7-F619D7D30535}" dt="2023-01-24T10:35:44.006" v="55" actId="1076"/>
          <ac:spMkLst>
            <pc:docMk/>
            <pc:sldMk cId="3316581577" sldId="319"/>
            <ac:spMk id="14" creationId="{B5CDBA52-9BDD-5F6B-79BF-45A699E1AA8B}"/>
          </ac:spMkLst>
        </pc:spChg>
        <pc:spChg chg="del mod">
          <ac:chgData name="Gabriel Leitão" userId="4cc93afe0794efcc" providerId="LiveId" clId="{B827ACD5-3B5B-43DE-89B7-F619D7D30535}" dt="2023-01-24T10:34:32.367" v="44" actId="478"/>
          <ac:spMkLst>
            <pc:docMk/>
            <pc:sldMk cId="3316581577" sldId="319"/>
            <ac:spMk id="15" creationId="{0F2E4381-90C0-5FE3-D5C8-E9170ABB5249}"/>
          </ac:spMkLst>
        </pc:spChg>
        <pc:graphicFrameChg chg="add mod modGraphic">
          <ac:chgData name="Gabriel Leitão" userId="4cc93afe0794efcc" providerId="LiveId" clId="{B827ACD5-3B5B-43DE-89B7-F619D7D30535}" dt="2023-01-24T10:35:40.585" v="54" actId="1076"/>
          <ac:graphicFrameMkLst>
            <pc:docMk/>
            <pc:sldMk cId="3316581577" sldId="319"/>
            <ac:graphicFrameMk id="10" creationId="{AED594DF-B1C6-88FF-A4C9-C5056EDD56F0}"/>
          </ac:graphicFrameMkLst>
        </pc:graphicFrameChg>
        <pc:graphicFrameChg chg="add mod modGraphic">
          <ac:chgData name="Gabriel Leitão" userId="4cc93afe0794efcc" providerId="LiveId" clId="{B827ACD5-3B5B-43DE-89B7-F619D7D30535}" dt="2023-01-24T10:35:40.585" v="54" actId="1076"/>
          <ac:graphicFrameMkLst>
            <pc:docMk/>
            <pc:sldMk cId="3316581577" sldId="319"/>
            <ac:graphicFrameMk id="11" creationId="{0E7AFBEB-5B7A-7E8D-C557-DF588E3A86F0}"/>
          </ac:graphicFrameMkLst>
        </pc:graphicFrameChg>
      </pc:sldChg>
      <pc:sldChg chg="modSp mod">
        <pc:chgData name="Gabriel Leitão" userId="4cc93afe0794efcc" providerId="LiveId" clId="{B827ACD5-3B5B-43DE-89B7-F619D7D30535}" dt="2023-01-24T11:13:02.269" v="202" actId="1076"/>
        <pc:sldMkLst>
          <pc:docMk/>
          <pc:sldMk cId="16438888" sldId="321"/>
        </pc:sldMkLst>
        <pc:spChg chg="mod">
          <ac:chgData name="Gabriel Leitão" userId="4cc93afe0794efcc" providerId="LiveId" clId="{B827ACD5-3B5B-43DE-89B7-F619D7D30535}" dt="2023-01-24T11:13:02.269" v="202" actId="1076"/>
          <ac:spMkLst>
            <pc:docMk/>
            <pc:sldMk cId="16438888" sldId="321"/>
            <ac:spMk id="30" creationId="{EC125CE2-7DF1-6019-9EC0-2270FA336959}"/>
          </ac:spMkLst>
        </pc:spChg>
      </pc:sldChg>
      <pc:sldChg chg="del">
        <pc:chgData name="Gabriel Leitão" userId="4cc93afe0794efcc" providerId="LiveId" clId="{B827ACD5-3B5B-43DE-89B7-F619D7D30535}" dt="2023-01-24T10:35:50.381" v="56" actId="47"/>
        <pc:sldMkLst>
          <pc:docMk/>
          <pc:sldMk cId="3808372175" sldId="326"/>
        </pc:sldMkLst>
      </pc:sldChg>
      <pc:sldChg chg="del">
        <pc:chgData name="Gabriel Leitão" userId="4cc93afe0794efcc" providerId="LiveId" clId="{B827ACD5-3B5B-43DE-89B7-F619D7D30535}" dt="2023-01-24T10:27:49.900" v="0" actId="47"/>
        <pc:sldMkLst>
          <pc:docMk/>
          <pc:sldMk cId="1525311111" sldId="327"/>
        </pc:sldMkLst>
      </pc:sldChg>
      <pc:sldChg chg="addSp delSp modSp mod modAnim">
        <pc:chgData name="Gabriel Leitão" userId="4cc93afe0794efcc" providerId="LiveId" clId="{B827ACD5-3B5B-43DE-89B7-F619D7D30535}" dt="2023-01-24T11:11:29.540" v="180" actId="1035"/>
        <pc:sldMkLst>
          <pc:docMk/>
          <pc:sldMk cId="1133502024" sldId="328"/>
        </pc:sldMkLst>
        <pc:spChg chg="add del mod">
          <ac:chgData name="Gabriel Leitão" userId="4cc93afe0794efcc" providerId="LiveId" clId="{B827ACD5-3B5B-43DE-89B7-F619D7D30535}" dt="2023-01-24T10:36:15.013" v="89" actId="20577"/>
          <ac:spMkLst>
            <pc:docMk/>
            <pc:sldMk cId="1133502024" sldId="328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B827ACD5-3B5B-43DE-89B7-F619D7D30535}" dt="2023-01-24T11:11:29.540" v="180" actId="1035"/>
          <ac:graphicFrameMkLst>
            <pc:docMk/>
            <pc:sldMk cId="1133502024" sldId="328"/>
            <ac:graphicFrameMk id="2" creationId="{4C144288-8005-7747-51E8-D4A9337DD9C9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3" creationId="{A9E4AF56-A6CC-014D-A87E-423399B93F2F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4" creationId="{C3DCCA81-A7D3-932E-F358-CBBAC1F1BF6F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5" creationId="{D69EE144-F889-54E6-FA68-13177F52C85C}"/>
          </ac:graphicFrameMkLst>
        </pc:graphicFrameChg>
        <pc:graphicFrameChg chg="mod">
          <ac:chgData name="Gabriel Leitão" userId="4cc93afe0794efcc" providerId="LiveId" clId="{B827ACD5-3B5B-43DE-89B7-F619D7D30535}" dt="2023-01-24T10:36:31.152" v="90" actId="1076"/>
          <ac:graphicFrameMkLst>
            <pc:docMk/>
            <pc:sldMk cId="1133502024" sldId="328"/>
            <ac:graphicFrameMk id="16" creationId="{9EE0B90B-9962-CFDE-0093-F4F6568AF213}"/>
          </ac:graphicFrameMkLst>
        </pc:graphicFrameChg>
      </pc:sldChg>
      <pc:sldChg chg="addSp modSp mod">
        <pc:chgData name="Gabriel Leitão" userId="4cc93afe0794efcc" providerId="LiveId" clId="{B827ACD5-3B5B-43DE-89B7-F619D7D30535}" dt="2023-01-24T11:08:23.474" v="131" actId="1076"/>
        <pc:sldMkLst>
          <pc:docMk/>
          <pc:sldMk cId="4240793166" sldId="329"/>
        </pc:sldMkLst>
        <pc:picChg chg="mod">
          <ac:chgData name="Gabriel Leitão" userId="4cc93afe0794efcc" providerId="LiveId" clId="{B827ACD5-3B5B-43DE-89B7-F619D7D30535}" dt="2023-01-24T11:08:15.660" v="128" actId="1076"/>
          <ac:picMkLst>
            <pc:docMk/>
            <pc:sldMk cId="4240793166" sldId="329"/>
            <ac:picMk id="8" creationId="{9D8391B5-1A51-8A09-B976-AA426801A28F}"/>
          </ac:picMkLst>
        </pc:picChg>
        <pc:picChg chg="add mod">
          <ac:chgData name="Gabriel Leitão" userId="4cc93afe0794efcc" providerId="LiveId" clId="{B827ACD5-3B5B-43DE-89B7-F619D7D30535}" dt="2023-01-24T11:08:23.474" v="131" actId="1076"/>
          <ac:picMkLst>
            <pc:docMk/>
            <pc:sldMk cId="4240793166" sldId="329"/>
            <ac:picMk id="10" creationId="{56169204-EC58-2249-5A8D-D71082303F58}"/>
          </ac:picMkLst>
        </pc:picChg>
      </pc:sldChg>
      <pc:sldChg chg="del">
        <pc:chgData name="Gabriel Leitão" userId="4cc93afe0794efcc" providerId="LiveId" clId="{B827ACD5-3B5B-43DE-89B7-F619D7D30535}" dt="2023-01-24T10:35:54.143" v="57" actId="47"/>
        <pc:sldMkLst>
          <pc:docMk/>
          <pc:sldMk cId="3098310564" sldId="330"/>
        </pc:sldMkLst>
      </pc:sldChg>
      <pc:sldChg chg="delSp del mod">
        <pc:chgData name="Gabriel Leitão" userId="4cc93afe0794efcc" providerId="LiveId" clId="{B827ACD5-3B5B-43DE-89B7-F619D7D30535}" dt="2023-01-24T11:10:41.334" v="173" actId="47"/>
        <pc:sldMkLst>
          <pc:docMk/>
          <pc:sldMk cId="704510428" sldId="331"/>
        </pc:sldMkLst>
        <pc:picChg chg="del">
          <ac:chgData name="Gabriel Leitão" userId="4cc93afe0794efcc" providerId="LiveId" clId="{B827ACD5-3B5B-43DE-89B7-F619D7D30535}" dt="2023-01-24T11:09:59.638" v="158" actId="21"/>
          <ac:picMkLst>
            <pc:docMk/>
            <pc:sldMk cId="704510428" sldId="331"/>
            <ac:picMk id="5" creationId="{69724445-368E-923F-9171-28EF3B1BD00D}"/>
          </ac:picMkLst>
        </pc:picChg>
        <pc:picChg chg="del">
          <ac:chgData name="Gabriel Leitão" userId="4cc93afe0794efcc" providerId="LiveId" clId="{B827ACD5-3B5B-43DE-89B7-F619D7D30535}" dt="2023-01-24T11:09:59.638" v="158" actId="21"/>
          <ac:picMkLst>
            <pc:docMk/>
            <pc:sldMk cId="704510428" sldId="331"/>
            <ac:picMk id="7" creationId="{4E494641-08B0-2365-7C84-E69473286C90}"/>
          </ac:picMkLst>
        </pc:picChg>
      </pc:sldChg>
      <pc:sldChg chg="delSp del mod">
        <pc:chgData name="Gabriel Leitão" userId="4cc93afe0794efcc" providerId="LiveId" clId="{B827ACD5-3B5B-43DE-89B7-F619D7D30535}" dt="2023-01-24T11:10:45.131" v="174" actId="47"/>
        <pc:sldMkLst>
          <pc:docMk/>
          <pc:sldMk cId="2761045989" sldId="333"/>
        </pc:sldMkLst>
        <pc:picChg chg="del">
          <ac:chgData name="Gabriel Leitão" userId="4cc93afe0794efcc" providerId="LiveId" clId="{B827ACD5-3B5B-43DE-89B7-F619D7D30535}" dt="2023-01-24T11:10:29.605" v="167" actId="21"/>
          <ac:picMkLst>
            <pc:docMk/>
            <pc:sldMk cId="2761045989" sldId="333"/>
            <ac:picMk id="4" creationId="{B89BF752-5EA9-013E-0D1C-2B3029B0EE84}"/>
          </ac:picMkLst>
        </pc:picChg>
      </pc:sldChg>
      <pc:sldChg chg="modAnim">
        <pc:chgData name="Gabriel Leitão" userId="4cc93afe0794efcc" providerId="LiveId" clId="{B827ACD5-3B5B-43DE-89B7-F619D7D30535}" dt="2023-01-24T10:55:51.811" v="91"/>
        <pc:sldMkLst>
          <pc:docMk/>
          <pc:sldMk cId="2728627300" sldId="334"/>
        </pc:sldMkLst>
      </pc:sldChg>
      <pc:sldChg chg="modAnim">
        <pc:chgData name="Gabriel Leitão" userId="4cc93afe0794efcc" providerId="LiveId" clId="{B827ACD5-3B5B-43DE-89B7-F619D7D30535}" dt="2023-01-24T10:55:56.155" v="92"/>
        <pc:sldMkLst>
          <pc:docMk/>
          <pc:sldMk cId="424187560" sldId="337"/>
        </pc:sldMkLst>
      </pc:sldChg>
      <pc:sldChg chg="modAnim">
        <pc:chgData name="Gabriel Leitão" userId="4cc93afe0794efcc" providerId="LiveId" clId="{B827ACD5-3B5B-43DE-89B7-F619D7D30535}" dt="2023-01-24T10:55:59.625" v="93"/>
        <pc:sldMkLst>
          <pc:docMk/>
          <pc:sldMk cId="1805261287" sldId="338"/>
        </pc:sldMkLst>
      </pc:sldChg>
      <pc:sldChg chg="add del">
        <pc:chgData name="Gabriel Leitão" userId="4cc93afe0794efcc" providerId="LiveId" clId="{B827ACD5-3B5B-43DE-89B7-F619D7D30535}" dt="2023-01-24T10:59:55.230" v="103" actId="47"/>
        <pc:sldMkLst>
          <pc:docMk/>
          <pc:sldMk cId="609105547" sldId="344"/>
        </pc:sldMkLst>
      </pc:sldChg>
      <pc:sldChg chg="addSp delSp del mod">
        <pc:chgData name="Gabriel Leitão" userId="4cc93afe0794efcc" providerId="LiveId" clId="{B827ACD5-3B5B-43DE-89B7-F619D7D30535}" dt="2023-01-24T11:05:30.985" v="127" actId="47"/>
        <pc:sldMkLst>
          <pc:docMk/>
          <pc:sldMk cId="3545883745" sldId="345"/>
        </pc:sldMkLst>
        <pc:spChg chg="del">
          <ac:chgData name="Gabriel Leitão" userId="4cc93afe0794efcc" providerId="LiveId" clId="{B827ACD5-3B5B-43DE-89B7-F619D7D30535}" dt="2023-01-24T11:05:17.811" v="123" actId="21"/>
          <ac:spMkLst>
            <pc:docMk/>
            <pc:sldMk cId="3545883745" sldId="345"/>
            <ac:spMk id="12" creationId="{6F54A913-DF75-B6F3-6066-F29631433B32}"/>
          </ac:spMkLst>
        </pc:spChg>
        <pc:spChg chg="del">
          <ac:chgData name="Gabriel Leitão" userId="4cc93afe0794efcc" providerId="LiveId" clId="{B827ACD5-3B5B-43DE-89B7-F619D7D30535}" dt="2023-01-24T11:04:59.566" v="115" actId="478"/>
          <ac:spMkLst>
            <pc:docMk/>
            <pc:sldMk cId="3545883745" sldId="345"/>
            <ac:spMk id="17" creationId="{64CBDC9C-365A-C74A-2923-9BE39D47D6A5}"/>
          </ac:spMkLst>
        </pc:spChg>
        <pc:grpChg chg="del">
          <ac:chgData name="Gabriel Leitão" userId="4cc93afe0794efcc" providerId="LiveId" clId="{B827ACD5-3B5B-43DE-89B7-F619D7D30535}" dt="2023-01-24T11:04:59.566" v="115" actId="478"/>
          <ac:grpSpMkLst>
            <pc:docMk/>
            <pc:sldMk cId="3545883745" sldId="345"/>
            <ac:grpSpMk id="2" creationId="{FEA348F5-A7B5-8798-8E1F-0BFB88DAE761}"/>
          </ac:grpSpMkLst>
        </pc:grpChg>
        <pc:grpChg chg="add del">
          <ac:chgData name="Gabriel Leitão" userId="4cc93afe0794efcc" providerId="LiveId" clId="{B827ACD5-3B5B-43DE-89B7-F619D7D30535}" dt="2023-01-24T11:05:17.811" v="123" actId="21"/>
          <ac:grpSpMkLst>
            <pc:docMk/>
            <pc:sldMk cId="3545883745" sldId="345"/>
            <ac:grpSpMk id="4" creationId="{8F0579F7-68FC-CE38-686B-D9A8DEC5BC8C}"/>
          </ac:grpSpMkLst>
        </pc:grpChg>
      </pc:sldChg>
      <pc:sldChg chg="modAnim">
        <pc:chgData name="Gabriel Leitão" userId="4cc93afe0794efcc" providerId="LiveId" clId="{B827ACD5-3B5B-43DE-89B7-F619D7D30535}" dt="2023-01-24T11:03:55.433" v="113"/>
        <pc:sldMkLst>
          <pc:docMk/>
          <pc:sldMk cId="3510220411" sldId="347"/>
        </pc:sldMkLst>
      </pc:sldChg>
      <pc:sldChg chg="del">
        <pc:chgData name="Gabriel Leitão" userId="4cc93afe0794efcc" providerId="LiveId" clId="{B827ACD5-3B5B-43DE-89B7-F619D7D30535}" dt="2023-01-24T11:03:19.936" v="112" actId="47"/>
        <pc:sldMkLst>
          <pc:docMk/>
          <pc:sldMk cId="4094724175" sldId="348"/>
        </pc:sldMkLst>
      </pc:sldChg>
      <pc:sldChg chg="del">
        <pc:chgData name="Gabriel Leitão" userId="4cc93afe0794efcc" providerId="LiveId" clId="{B827ACD5-3B5B-43DE-89B7-F619D7D30535}" dt="2023-01-24T11:02:33.247" v="111" actId="47"/>
        <pc:sldMkLst>
          <pc:docMk/>
          <pc:sldMk cId="362996889" sldId="349"/>
        </pc:sldMkLst>
      </pc:sldChg>
      <pc:sldChg chg="addSp delSp modSp mod addAnim delAnim">
        <pc:chgData name="Gabriel Leitão" userId="4cc93afe0794efcc" providerId="LiveId" clId="{B827ACD5-3B5B-43DE-89B7-F619D7D30535}" dt="2023-01-24T10:59:53.132" v="100" actId="1036"/>
        <pc:sldMkLst>
          <pc:docMk/>
          <pc:sldMk cId="3226196528" sldId="350"/>
        </pc:sldMkLst>
        <pc:cxnChg chg="add del mod">
          <ac:chgData name="Gabriel Leitão" userId="4cc93afe0794efcc" providerId="LiveId" clId="{B827ACD5-3B5B-43DE-89B7-F619D7D30535}" dt="2023-01-24T10:59:53.132" v="100" actId="1036"/>
          <ac:cxnSpMkLst>
            <pc:docMk/>
            <pc:sldMk cId="3226196528" sldId="350"/>
            <ac:cxnSpMk id="22" creationId="{822101A8-FE22-6B37-BDD6-BEE6EE21D943}"/>
          </ac:cxnSpMkLst>
        </pc:cxnChg>
      </pc:sldChg>
      <pc:sldChg chg="del">
        <pc:chgData name="Gabriel Leitão" userId="4cc93afe0794efcc" providerId="LiveId" clId="{B827ACD5-3B5B-43DE-89B7-F619D7D30535}" dt="2023-01-24T11:00:10.544" v="104" actId="47"/>
        <pc:sldMkLst>
          <pc:docMk/>
          <pc:sldMk cId="3583670153" sldId="351"/>
        </pc:sldMkLst>
      </pc:sldChg>
      <pc:sldChg chg="del">
        <pc:chgData name="Gabriel Leitão" userId="4cc93afe0794efcc" providerId="LiveId" clId="{B827ACD5-3B5B-43DE-89B7-F619D7D30535}" dt="2023-01-24T11:01:12.666" v="105" actId="47"/>
        <pc:sldMkLst>
          <pc:docMk/>
          <pc:sldMk cId="2519625367" sldId="353"/>
        </pc:sldMkLst>
      </pc:sldChg>
      <pc:sldChg chg="del">
        <pc:chgData name="Gabriel Leitão" userId="4cc93afe0794efcc" providerId="LiveId" clId="{B827ACD5-3B5B-43DE-89B7-F619D7D30535}" dt="2023-01-24T11:01:15.227" v="106" actId="47"/>
        <pc:sldMkLst>
          <pc:docMk/>
          <pc:sldMk cId="894693202" sldId="354"/>
        </pc:sldMkLst>
      </pc:sldChg>
      <pc:sldChg chg="del">
        <pc:chgData name="Gabriel Leitão" userId="4cc93afe0794efcc" providerId="LiveId" clId="{B827ACD5-3B5B-43DE-89B7-F619D7D30535}" dt="2023-01-24T11:01:15.908" v="107" actId="47"/>
        <pc:sldMkLst>
          <pc:docMk/>
          <pc:sldMk cId="4137763231" sldId="355"/>
        </pc:sldMkLst>
      </pc:sldChg>
      <pc:sldChg chg="addSp delSp modSp mod">
        <pc:chgData name="Gabriel Leitão" userId="4cc93afe0794efcc" providerId="LiveId" clId="{B827ACD5-3B5B-43DE-89B7-F619D7D30535}" dt="2023-01-24T11:05:28.880" v="126" actId="1076"/>
        <pc:sldMkLst>
          <pc:docMk/>
          <pc:sldMk cId="4097223281" sldId="356"/>
        </pc:sldMkLst>
        <pc:spChg chg="add mod">
          <ac:chgData name="Gabriel Leitão" userId="4cc93afe0794efcc" providerId="LiveId" clId="{B827ACD5-3B5B-43DE-89B7-F619D7D30535}" dt="2023-01-24T11:05:28.880" v="126" actId="1076"/>
          <ac:spMkLst>
            <pc:docMk/>
            <pc:sldMk cId="4097223281" sldId="356"/>
            <ac:spMk id="16" creationId="{0D6F7038-141C-CAAC-8B69-666280CE350D}"/>
          </ac:spMkLst>
        </pc:spChg>
        <pc:spChg chg="mod">
          <ac:chgData name="Gabriel Leitão" userId="4cc93afe0794efcc" providerId="LiveId" clId="{B827ACD5-3B5B-43DE-89B7-F619D7D30535}" dt="2023-01-24T11:05:05.300" v="116" actId="1076"/>
          <ac:spMkLst>
            <pc:docMk/>
            <pc:sldMk cId="4097223281" sldId="356"/>
            <ac:spMk id="18" creationId="{A98E8D91-D9B7-E7E6-662B-A86A75DA5CF5}"/>
          </ac:spMkLst>
        </pc:spChg>
        <pc:grpChg chg="add del mod">
          <ac:chgData name="Gabriel Leitão" userId="4cc93afe0794efcc" providerId="LiveId" clId="{B827ACD5-3B5B-43DE-89B7-F619D7D30535}" dt="2023-01-24T11:05:13.510" v="121"/>
          <ac:grpSpMkLst>
            <pc:docMk/>
            <pc:sldMk cId="4097223281" sldId="356"/>
            <ac:grpSpMk id="10" creationId="{CDF48FF4-3905-CADF-E662-03DE2045C7E0}"/>
          </ac:grpSpMkLst>
        </pc:grpChg>
        <pc:grpChg chg="add mod">
          <ac:chgData name="Gabriel Leitão" userId="4cc93afe0794efcc" providerId="LiveId" clId="{B827ACD5-3B5B-43DE-89B7-F619D7D30535}" dt="2023-01-24T11:05:28.880" v="126" actId="1076"/>
          <ac:grpSpMkLst>
            <pc:docMk/>
            <pc:sldMk cId="4097223281" sldId="356"/>
            <ac:grpSpMk id="13" creationId="{2906380F-C8ED-A82B-6AD1-470417C939F6}"/>
          </ac:grpSpMkLst>
        </pc:grpChg>
        <pc:picChg chg="mod modCrop">
          <ac:chgData name="Gabriel Leitão" userId="4cc93afe0794efcc" providerId="LiveId" clId="{B827ACD5-3B5B-43DE-89B7-F619D7D30535}" dt="2023-01-24T11:05:05.300" v="116" actId="1076"/>
          <ac:picMkLst>
            <pc:docMk/>
            <pc:sldMk cId="4097223281" sldId="356"/>
            <ac:picMk id="3" creationId="{ADE1946B-CEF0-297C-C35D-A90C9149586F}"/>
          </ac:picMkLst>
        </pc:picChg>
        <pc:picChg chg="mod">
          <ac:chgData name="Gabriel Leitão" userId="4cc93afe0794efcc" providerId="LiveId" clId="{B827ACD5-3B5B-43DE-89B7-F619D7D30535}" dt="2023-01-24T11:05:09.456" v="118"/>
          <ac:picMkLst>
            <pc:docMk/>
            <pc:sldMk cId="4097223281" sldId="356"/>
            <ac:picMk id="11" creationId="{112FB576-7118-F3A9-DE96-C18D33B9F6CC}"/>
          </ac:picMkLst>
        </pc:picChg>
        <pc:picChg chg="mod">
          <ac:chgData name="Gabriel Leitão" userId="4cc93afe0794efcc" providerId="LiveId" clId="{B827ACD5-3B5B-43DE-89B7-F619D7D30535}" dt="2023-01-24T11:05:09.456" v="118"/>
          <ac:picMkLst>
            <pc:docMk/>
            <pc:sldMk cId="4097223281" sldId="356"/>
            <ac:picMk id="12" creationId="{80090433-00F3-17A7-2E35-BD14D7790A91}"/>
          </ac:picMkLst>
        </pc:picChg>
        <pc:picChg chg="mod">
          <ac:chgData name="Gabriel Leitão" userId="4cc93afe0794efcc" providerId="LiveId" clId="{B827ACD5-3B5B-43DE-89B7-F619D7D30535}" dt="2023-01-24T11:05:19.226" v="124"/>
          <ac:picMkLst>
            <pc:docMk/>
            <pc:sldMk cId="4097223281" sldId="356"/>
            <ac:picMk id="14" creationId="{9DDF4BDC-C93D-FC0D-7C26-8A036AEF0063}"/>
          </ac:picMkLst>
        </pc:picChg>
        <pc:picChg chg="mod">
          <ac:chgData name="Gabriel Leitão" userId="4cc93afe0794efcc" providerId="LiveId" clId="{B827ACD5-3B5B-43DE-89B7-F619D7D30535}" dt="2023-01-24T11:05:19.226" v="124"/>
          <ac:picMkLst>
            <pc:docMk/>
            <pc:sldMk cId="4097223281" sldId="356"/>
            <ac:picMk id="15" creationId="{8D298512-7FE6-E21B-6448-4A5A4BE18E3A}"/>
          </ac:picMkLst>
        </pc:picChg>
      </pc:sldChg>
      <pc:sldChg chg="del">
        <pc:chgData name="Gabriel Leitão" userId="4cc93afe0794efcc" providerId="LiveId" clId="{B827ACD5-3B5B-43DE-89B7-F619D7D30535}" dt="2023-01-24T11:01:26.616" v="108" actId="47"/>
        <pc:sldMkLst>
          <pc:docMk/>
          <pc:sldMk cId="1528514509" sldId="362"/>
        </pc:sldMkLst>
      </pc:sldChg>
      <pc:sldChg chg="del">
        <pc:chgData name="Gabriel Leitão" userId="4cc93afe0794efcc" providerId="LiveId" clId="{B827ACD5-3B5B-43DE-89B7-F619D7D30535}" dt="2023-01-24T11:01:39.066" v="110" actId="47"/>
        <pc:sldMkLst>
          <pc:docMk/>
          <pc:sldMk cId="4289403345" sldId="363"/>
        </pc:sldMkLst>
      </pc:sldChg>
      <pc:sldChg chg="del">
        <pc:chgData name="Gabriel Leitão" userId="4cc93afe0794efcc" providerId="LiveId" clId="{B827ACD5-3B5B-43DE-89B7-F619D7D30535}" dt="2023-01-24T11:01:29.197" v="109" actId="47"/>
        <pc:sldMkLst>
          <pc:docMk/>
          <pc:sldMk cId="1559770327" sldId="364"/>
        </pc:sldMkLst>
      </pc:sldChg>
      <pc:sldChg chg="delSp del mod">
        <pc:chgData name="Gabriel Leitão" userId="4cc93afe0794efcc" providerId="LiveId" clId="{B827ACD5-3B5B-43DE-89B7-F619D7D30535}" dt="2023-01-24T11:08:30.039" v="132" actId="47"/>
        <pc:sldMkLst>
          <pc:docMk/>
          <pc:sldMk cId="1164920664" sldId="369"/>
        </pc:sldMkLst>
        <pc:picChg chg="del">
          <ac:chgData name="Gabriel Leitão" userId="4cc93afe0794efcc" providerId="LiveId" clId="{B827ACD5-3B5B-43DE-89B7-F619D7D30535}" dt="2023-01-24T11:08:17.398" v="129" actId="21"/>
          <ac:picMkLst>
            <pc:docMk/>
            <pc:sldMk cId="1164920664" sldId="369"/>
            <ac:picMk id="3" creationId="{89ABDE3C-9CB2-56DD-E760-9217D71BF103}"/>
          </ac:picMkLst>
        </pc:picChg>
      </pc:sldChg>
      <pc:sldChg chg="addSp modSp mod">
        <pc:chgData name="Gabriel Leitão" userId="4cc93afe0794efcc" providerId="LiveId" clId="{B827ACD5-3B5B-43DE-89B7-F619D7D30535}" dt="2023-01-24T11:10:39.261" v="172" actId="1038"/>
        <pc:sldMkLst>
          <pc:docMk/>
          <pc:sldMk cId="772208708" sldId="370"/>
        </pc:sldMkLst>
        <pc:picChg chg="mod">
          <ac:chgData name="Gabriel Leitão" userId="4cc93afe0794efcc" providerId="LiveId" clId="{B827ACD5-3B5B-43DE-89B7-F619D7D30535}" dt="2023-01-24T11:10:17.881" v="163" actId="1076"/>
          <ac:picMkLst>
            <pc:docMk/>
            <pc:sldMk cId="772208708" sldId="370"/>
            <ac:picMk id="8" creationId="{A43FC1D7-64D4-072F-0384-630C93F6B543}"/>
          </ac:picMkLst>
        </pc:picChg>
        <pc:picChg chg="mod">
          <ac:chgData name="Gabriel Leitão" userId="4cc93afe0794efcc" providerId="LiveId" clId="{B827ACD5-3B5B-43DE-89B7-F619D7D30535}" dt="2023-01-24T11:10:16.035" v="162" actId="1076"/>
          <ac:picMkLst>
            <pc:docMk/>
            <pc:sldMk cId="772208708" sldId="370"/>
            <ac:picMk id="10" creationId="{0EFFE295-8FE4-5AB2-E896-6B9585F88C7F}"/>
          </ac:picMkLst>
        </pc:picChg>
        <pc:picChg chg="add mod">
          <ac:chgData name="Gabriel Leitão" userId="4cc93afe0794efcc" providerId="LiveId" clId="{B827ACD5-3B5B-43DE-89B7-F619D7D30535}" dt="2023-01-24T11:10:39.261" v="172" actId="1038"/>
          <ac:picMkLst>
            <pc:docMk/>
            <pc:sldMk cId="772208708" sldId="370"/>
            <ac:picMk id="11" creationId="{C0F1F6D0-9E00-F61F-D7E9-89ACB45AADAF}"/>
          </ac:picMkLst>
        </pc:picChg>
        <pc:picChg chg="add mod">
          <ac:chgData name="Gabriel Leitão" userId="4cc93afe0794efcc" providerId="LiveId" clId="{B827ACD5-3B5B-43DE-89B7-F619D7D30535}" dt="2023-01-24T11:10:20.139" v="164" actId="1076"/>
          <ac:picMkLst>
            <pc:docMk/>
            <pc:sldMk cId="772208708" sldId="370"/>
            <ac:picMk id="12" creationId="{A6E38C82-CFC1-B084-C56C-9BCE35E57A8A}"/>
          </ac:picMkLst>
        </pc:picChg>
        <pc:picChg chg="add mod">
          <ac:chgData name="Gabriel Leitão" userId="4cc93afe0794efcc" providerId="LiveId" clId="{B827ACD5-3B5B-43DE-89B7-F619D7D30535}" dt="2023-01-24T11:10:36.776" v="169" actId="1076"/>
          <ac:picMkLst>
            <pc:docMk/>
            <pc:sldMk cId="772208708" sldId="370"/>
            <ac:picMk id="13" creationId="{D7576013-B18B-08A3-B43D-84E2E749D2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Introdução: 00:00 - 04:30 (4:30)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Trabalhos Correlatos: 04:30 - 09:10 (4:40)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Método Proposto: 09:10 - 25:45 (16:35)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Resultados: 25:45 - 47:45 (22:00)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Considerações Finais: 47:45 - 53:00 (2:15)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28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740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84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964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785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9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88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4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096700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586744" y="538921"/>
            <a:ext cx="4754100" cy="49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200" y="1377281"/>
            <a:ext cx="6196948" cy="31387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66DB77-20E2-4E8B-ACB0-1E43B5A2555D}"/>
              </a:ext>
            </a:extLst>
          </p:cNvPr>
          <p:cNvSpPr/>
          <p:nvPr/>
        </p:nvSpPr>
        <p:spPr>
          <a:xfrm>
            <a:off x="5657045" y="3867655"/>
            <a:ext cx="797543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Tangível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AC75816-725E-899D-71C0-5719D1B4E25B}"/>
              </a:ext>
            </a:extLst>
          </p:cNvPr>
          <p:cNvSpPr/>
          <p:nvPr/>
        </p:nvSpPr>
        <p:spPr>
          <a:xfrm>
            <a:off x="6005014" y="2787267"/>
            <a:ext cx="645502" cy="4333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BD161D1-E509-F64E-97CF-05840989B057}"/>
              </a:ext>
            </a:extLst>
          </p:cNvPr>
          <p:cNvSpPr txBox="1"/>
          <p:nvPr/>
        </p:nvSpPr>
        <p:spPr>
          <a:xfrm>
            <a:off x="572973" y="3911600"/>
            <a:ext cx="2866571" cy="6859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1400" dirty="0">
                <a:solidFill>
                  <a:schemeClr val="tx1"/>
                </a:solidFill>
              </a:rPr>
              <a:t>Padrão de Metadados: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Perfil PM-OBAA-FULL +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43800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oogle Shape;346;p29">
            <a:extLst>
              <a:ext uri="{FF2B5EF4-FFF2-40B4-BE49-F238E27FC236}">
                <a16:creationId xmlns:a16="http://schemas.microsoft.com/office/drawing/2014/main" id="{EC15D7E0-C13D-59E7-6EBA-B9121B439097}"/>
              </a:ext>
            </a:extLst>
          </p:cNvPr>
          <p:cNvPicPr preferRelativeResize="0"/>
          <p:nvPr/>
        </p:nvPicPr>
        <p:blipFill rotWithShape="1">
          <a:blip r:embed="rId4"/>
          <a:srcRect b="52053"/>
          <a:stretch/>
        </p:blipFill>
        <p:spPr>
          <a:xfrm>
            <a:off x="4313858" y="1449982"/>
            <a:ext cx="3984551" cy="1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5;p29">
            <a:extLst>
              <a:ext uri="{FF2B5EF4-FFF2-40B4-BE49-F238E27FC236}">
                <a16:creationId xmlns:a16="http://schemas.microsoft.com/office/drawing/2014/main" id="{6060A772-D927-CA72-E54E-7AE459C19D2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313858" y="2823514"/>
            <a:ext cx="3791225" cy="1229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0482" y="583402"/>
            <a:ext cx="7007747" cy="924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M</a:t>
            </a:r>
            <a:r>
              <a:rPr lang="pt-BR" sz="2000" dirty="0">
                <a:solidFill>
                  <a:schemeClr val="dk1"/>
                </a:solidFill>
              </a:rPr>
              <a:t>e</a:t>
            </a:r>
            <a:r>
              <a:rPr lang="en" sz="2000" dirty="0">
                <a:solidFill>
                  <a:schemeClr val="dk1"/>
                </a:solidFill>
              </a:rPr>
              <a:t>nsagens Websocket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88" y="1609831"/>
            <a:ext cx="4646719" cy="243114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B3F829-A32A-BD8C-59B0-C70F8ABA39C7}"/>
              </a:ext>
            </a:extLst>
          </p:cNvPr>
          <p:cNvSpPr txBox="1"/>
          <p:nvPr/>
        </p:nvSpPr>
        <p:spPr>
          <a:xfrm>
            <a:off x="730593" y="1962936"/>
            <a:ext cx="3110256" cy="17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  <a:buFont typeface="IBM Plex Sans"/>
              <a:buNone/>
              <a:defRPr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●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Conexão </a:t>
            </a:r>
            <a:r>
              <a:rPr lang="pt-BR" i="1" dirty="0" err="1">
                <a:solidFill>
                  <a:schemeClr val="tx1"/>
                </a:solidFill>
              </a:rPr>
              <a:t>Websocket</a:t>
            </a:r>
            <a:endParaRPr lang="pt-BR" i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Pareamento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Envio de Dados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Reconexão</a:t>
            </a:r>
          </a:p>
        </p:txBody>
      </p:sp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675881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Independentes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615509" y="562475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031428" y="1494625"/>
            <a:ext cx="4539599" cy="166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Compostas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B552302-2BE6-EF24-7D5E-68ED35C2A423}"/>
              </a:ext>
            </a:extLst>
          </p:cNvPr>
          <p:cNvCxnSpPr>
            <a:cxnSpLocks/>
          </p:cNvCxnSpPr>
          <p:nvPr/>
        </p:nvCxnSpPr>
        <p:spPr>
          <a:xfrm>
            <a:off x="3818218" y="1725433"/>
            <a:ext cx="0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na aprendizagem e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982944" y="1189715"/>
            <a:ext cx="6818923" cy="6254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1800" dirty="0">
                <a:latin typeface="IBM Plex Sans" panose="020B0503050203000203" pitchFamily="34" charset="0"/>
              </a:rPr>
              <a:t>Avaliar o impacto do uso de OTAs sobre a aprendizagem e em comparação com o ensino tradicional</a:t>
            </a:r>
            <a:r>
              <a:rPr lang="en" sz="1800" b="1" dirty="0">
                <a:latin typeface="IBM Plex Sans" panose="020B0503050203000203" pitchFamily="34" charset="0"/>
              </a:rPr>
              <a:t> 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AED594DF-B1C6-88FF-A4C9-C5056EDD5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54112"/>
              </p:ext>
            </p:extLst>
          </p:nvPr>
        </p:nvGraphicFramePr>
        <p:xfrm>
          <a:off x="982944" y="2095112"/>
          <a:ext cx="6718200" cy="134112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0E7AFBEB-5B7A-7E8D-C557-DF588E3A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95213"/>
              </p:ext>
            </p:extLst>
          </p:nvPr>
        </p:nvGraphicFramePr>
        <p:xfrm>
          <a:off x="982944" y="3436232"/>
          <a:ext cx="6718200" cy="103632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Não há diferença em termos de eficiência no impacto do ensino-aprendizagem entre o uso de OTA e o ensino tradicional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é mais eficiente do que o ensino tradicional para a aprendizagem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6"/>
            <a:ext cx="6918769" cy="7882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Questões de Pesquisa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21527"/>
              </p:ext>
            </p:extLst>
          </p:nvPr>
        </p:nvGraphicFramePr>
        <p:xfrm>
          <a:off x="557876" y="1534575"/>
          <a:ext cx="8005131" cy="7632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40676"/>
              </p:ext>
            </p:extLst>
          </p:nvPr>
        </p:nvGraphicFramePr>
        <p:xfrm>
          <a:off x="557875" y="2298160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133553"/>
              </p:ext>
            </p:extLst>
          </p:nvPr>
        </p:nvGraphicFramePr>
        <p:xfrm>
          <a:off x="557874" y="323650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208456"/>
              </p:ext>
            </p:extLst>
          </p:nvPr>
        </p:nvGraphicFramePr>
        <p:xfrm>
          <a:off x="557875" y="2769651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98383"/>
              </p:ext>
            </p:extLst>
          </p:nvPr>
        </p:nvGraphicFramePr>
        <p:xfrm>
          <a:off x="557873" y="370958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73" y="1172979"/>
            <a:ext cx="4034325" cy="34125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169204-EC58-2249-5A8D-D71082303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659" y="123019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53" y="1392043"/>
            <a:ext cx="1903247" cy="16832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7" y="1392043"/>
            <a:ext cx="1903247" cy="16627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F1F6D0-9E00-F61F-D7E9-89ACB45AA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496" y="3119151"/>
            <a:ext cx="1903246" cy="16508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6E38C82-CFC1-B084-C56C-9BCE35E57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17" y="3119151"/>
            <a:ext cx="1909119" cy="161434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7576013-B18B-08A3-B43D-84E2E749D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439" y="1392043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931705" y="1698171"/>
            <a:ext cx="7051152" cy="96066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Caracterizar a </a:t>
            </a:r>
            <a:r>
              <a:rPr lang="pt-BR" sz="200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percepção dos participantes em termos de Utilidade Percebida, Satisfação Percebida e Intenção de Uso de OTA</a:t>
            </a:r>
            <a:endParaRPr lang="pt-BR" sz="2800" dirty="0"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931705" y="3372732"/>
            <a:ext cx="5935784" cy="61184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1 Formulário TAM3 + 4 questões abertas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15440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771485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1347597" y="1782559"/>
            <a:ext cx="6194089" cy="7891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Identificar possibilidades de utilização dos dados coletados pelo OTA para acompanhamento da aprendizagem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1347597" y="3135086"/>
            <a:ext cx="3405832" cy="6181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2000" dirty="0"/>
              <a:t>5 Exercícios</a:t>
            </a:r>
          </a:p>
          <a:p>
            <a:r>
              <a:rPr lang="pt-BR" sz="2000" dirty="0"/>
              <a:t>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39829" b="19317"/>
          <a:stretch/>
        </p:blipFill>
        <p:spPr>
          <a:xfrm>
            <a:off x="1776422" y="898902"/>
            <a:ext cx="5999954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78088" y="747039"/>
            <a:ext cx="6990697" cy="6399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Nosso modo de “pensar” e “enxergar” o mundo é afetado pela tecnologia</a:t>
            </a:r>
            <a:endParaRPr sz="2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" name="Google Shape;140;p17">
            <a:extLst>
              <a:ext uri="{FF2B5EF4-FFF2-40B4-BE49-F238E27FC236}">
                <a16:creationId xmlns:a16="http://schemas.microsoft.com/office/drawing/2014/main" id="{859809FE-5740-B284-9293-5671D0EB59AD}"/>
              </a:ext>
            </a:extLst>
          </p:cNvPr>
          <p:cNvSpPr txBox="1"/>
          <p:nvPr/>
        </p:nvSpPr>
        <p:spPr>
          <a:xfrm>
            <a:off x="644182" y="2262271"/>
            <a:ext cx="4314579" cy="141587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1800" dirty="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21" name="Google Shape;141;p17">
            <a:extLst>
              <a:ext uri="{FF2B5EF4-FFF2-40B4-BE49-F238E27FC236}">
                <a16:creationId xmlns:a16="http://schemas.microsoft.com/office/drawing/2014/main" id="{B577CF3A-32F8-C54F-9D21-D4A630CB502E}"/>
              </a:ext>
            </a:extLst>
          </p:cNvPr>
          <p:cNvGrpSpPr/>
          <p:nvPr/>
        </p:nvGrpSpPr>
        <p:grpSpPr>
          <a:xfrm>
            <a:off x="5306359" y="1647470"/>
            <a:ext cx="3234595" cy="2659284"/>
            <a:chOff x="4876350" y="1606575"/>
            <a:chExt cx="3649843" cy="3000675"/>
          </a:xfrm>
        </p:grpSpPr>
        <p:pic>
          <p:nvPicPr>
            <p:cNvPr id="22" name="Google Shape;142;p17">
              <a:extLst>
                <a:ext uri="{FF2B5EF4-FFF2-40B4-BE49-F238E27FC236}">
                  <a16:creationId xmlns:a16="http://schemas.microsoft.com/office/drawing/2014/main" id="{3A7F2021-3C15-4BFC-FA51-0ED412BEE5F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43;p17">
              <a:extLst>
                <a:ext uri="{FF2B5EF4-FFF2-40B4-BE49-F238E27FC236}">
                  <a16:creationId xmlns:a16="http://schemas.microsoft.com/office/drawing/2014/main" id="{36252C26-1E98-6CB7-06D2-778345A9BB41}"/>
                </a:ext>
              </a:extLst>
            </p:cNvPr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;p17">
              <a:extLst>
                <a:ext uri="{FF2B5EF4-FFF2-40B4-BE49-F238E27FC236}">
                  <a16:creationId xmlns:a16="http://schemas.microsoft.com/office/drawing/2014/main" id="{8BF77E5C-E8CF-4824-E095-C43894327A76}"/>
                </a:ext>
              </a:extLst>
            </p:cNvPr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000" b="1" dirty="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5" name="Google Shape;145;p17">
              <a:extLst>
                <a:ext uri="{FF2B5EF4-FFF2-40B4-BE49-F238E27FC236}">
                  <a16:creationId xmlns:a16="http://schemas.microsoft.com/office/drawing/2014/main" id="{E2BF05BD-A25F-C73C-B67D-2A1D556B6E17}"/>
                </a:ext>
              </a:extLst>
            </p:cNvPr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</a:t>
              </a:r>
              <a:r>
                <a:rPr lang="en" sz="1200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Maker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" name="Google Shape;146;p17">
              <a:extLst>
                <a:ext uri="{FF2B5EF4-FFF2-40B4-BE49-F238E27FC236}">
                  <a16:creationId xmlns:a16="http://schemas.microsoft.com/office/drawing/2014/main" id="{E2AF2C5A-C927-97D7-37A6-A41A149CB1C5}"/>
                </a:ext>
              </a:extLst>
            </p:cNvPr>
            <p:cNvSpPr txBox="1"/>
            <p:nvPr/>
          </p:nvSpPr>
          <p:spPr>
            <a:xfrm>
              <a:off x="7060600" y="3003050"/>
              <a:ext cx="666702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147;p17">
              <a:extLst>
                <a:ext uri="{FF2B5EF4-FFF2-40B4-BE49-F238E27FC236}">
                  <a16:creationId xmlns:a16="http://schemas.microsoft.com/office/drawing/2014/main" id="{FA43F70E-BE5F-4851-2BA7-96B9724A98D2}"/>
                </a:ext>
              </a:extLst>
            </p:cNvPr>
            <p:cNvSpPr txBox="1"/>
            <p:nvPr/>
          </p:nvSpPr>
          <p:spPr>
            <a:xfrm>
              <a:off x="5868550" y="4393375"/>
              <a:ext cx="2235437" cy="21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" name="Google Shape;148;p17">
              <a:extLst>
                <a:ext uri="{FF2B5EF4-FFF2-40B4-BE49-F238E27FC236}">
                  <a16:creationId xmlns:a16="http://schemas.microsoft.com/office/drawing/2014/main" id="{6CAF38AD-64DE-E9EE-9E3A-FF4D126D3EC5}"/>
                </a:ext>
              </a:extLst>
            </p:cNvPr>
            <p:cNvSpPr txBox="1"/>
            <p:nvPr/>
          </p:nvSpPr>
          <p:spPr>
            <a:xfrm>
              <a:off x="6701299" y="2242276"/>
              <a:ext cx="1824894" cy="218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Google Shape;149;p17">
              <a:extLst>
                <a:ext uri="{FF2B5EF4-FFF2-40B4-BE49-F238E27FC236}">
                  <a16:creationId xmlns:a16="http://schemas.microsoft.com/office/drawing/2014/main" id="{7234F263-E203-E5F5-5787-DC15AA3B3F10}"/>
                </a:ext>
              </a:extLst>
            </p:cNvPr>
            <p:cNvSpPr txBox="1"/>
            <p:nvPr/>
          </p:nvSpPr>
          <p:spPr>
            <a:xfrm>
              <a:off x="6738674" y="3842825"/>
              <a:ext cx="1293133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8A7C66-319E-5CA2-AF15-678B6610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920" y="1267197"/>
            <a:ext cx="5883788" cy="265141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30C0A5B-4FC1-02E8-B6A3-D06E153A77E2}"/>
              </a:ext>
            </a:extLst>
          </p:cNvPr>
          <p:cNvCxnSpPr/>
          <p:nvPr/>
        </p:nvCxnSpPr>
        <p:spPr>
          <a:xfrm>
            <a:off x="894033" y="2908779"/>
            <a:ext cx="47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2D7A8FB-912F-F5F5-5A19-B118DF7FECC3}"/>
              </a:ext>
            </a:extLst>
          </p:cNvPr>
          <p:cNvCxnSpPr>
            <a:cxnSpLocks/>
          </p:cNvCxnSpPr>
          <p:nvPr/>
        </p:nvCxnSpPr>
        <p:spPr>
          <a:xfrm>
            <a:off x="1679479" y="2908779"/>
            <a:ext cx="918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CC9824A-C67E-0F62-7FCB-095A78B7A462}"/>
              </a:ext>
            </a:extLst>
          </p:cNvPr>
          <p:cNvSpPr/>
          <p:nvPr/>
        </p:nvSpPr>
        <p:spPr>
          <a:xfrm>
            <a:off x="2563914" y="2652065"/>
            <a:ext cx="818424" cy="5112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174E88-DFCC-88C0-7D8B-490061374B19}"/>
              </a:ext>
            </a:extLst>
          </p:cNvPr>
          <p:cNvSpPr txBox="1"/>
          <p:nvPr/>
        </p:nvSpPr>
        <p:spPr>
          <a:xfrm>
            <a:off x="1648406" y="2891514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9E15FC-F04B-0AEE-3DF1-B342E90AC297}"/>
              </a:ext>
            </a:extLst>
          </p:cNvPr>
          <p:cNvSpPr txBox="1"/>
          <p:nvPr/>
        </p:nvSpPr>
        <p:spPr>
          <a:xfrm>
            <a:off x="2314555" y="310938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00" b="1" dirty="0">
                <a:ln/>
                <a:solidFill>
                  <a:schemeClr val="accent3"/>
                </a:solidFill>
                <a:latin typeface="IBM Plex Sans" panose="020B0503050203000203" pitchFamily="34" charset="0"/>
              </a:rPr>
              <a:t>PROPORCIONAL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91DE971-C076-6CB6-0678-2DB30E4EDB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382338" y="2700226"/>
            <a:ext cx="1504161" cy="207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8E8B426-A06B-CD61-7E72-DA77B39C1FFA}"/>
              </a:ext>
            </a:extLst>
          </p:cNvPr>
          <p:cNvSpPr/>
          <p:nvPr/>
        </p:nvSpPr>
        <p:spPr>
          <a:xfrm>
            <a:off x="4903619" y="2386866"/>
            <a:ext cx="758882" cy="5208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8BFFF-5A74-32B0-024A-656E7E5D82FA}"/>
              </a:ext>
            </a:extLst>
          </p:cNvPr>
          <p:cNvSpPr txBox="1"/>
          <p:nvPr/>
        </p:nvSpPr>
        <p:spPr>
          <a:xfrm>
            <a:off x="4839860" y="1793074"/>
            <a:ext cx="1633781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AGRUPAMENTO: NÃO</a:t>
            </a:r>
          </a:p>
          <a:p>
            <a:r>
              <a:rPr lang="pt-BR" dirty="0"/>
              <a:t>ENTRADAS: SIM</a:t>
            </a:r>
          </a:p>
          <a:p>
            <a:r>
              <a:rPr lang="pt-BR" dirty="0"/>
              <a:t>PROPORCIONAL: SIM</a:t>
            </a:r>
          </a:p>
        </p:txBody>
      </p:sp>
    </p:spTree>
    <p:extLst>
      <p:ext uri="{BB962C8B-B14F-4D97-AF65-F5344CB8AC3E}">
        <p14:creationId xmlns:p14="http://schemas.microsoft.com/office/powerpoint/2010/main" val="3510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" grpId="0"/>
      <p:bldP spid="34" grpId="0"/>
      <p:bldP spid="39" grpId="0" animBg="1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6519419" y="192994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5379993" y="3474924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19266" y="3283158"/>
            <a:ext cx="76058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D54CB5C-E9D4-2153-EF6C-87BB7694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1847" y="1396031"/>
            <a:ext cx="3353900" cy="282632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923F00-64A3-3C3C-191F-B67148A992FD}"/>
              </a:ext>
            </a:extLst>
          </p:cNvPr>
          <p:cNvSpPr/>
          <p:nvPr/>
        </p:nvSpPr>
        <p:spPr>
          <a:xfrm>
            <a:off x="6490059" y="1721355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590A38B-578C-923F-5B23-D008E752A28F}"/>
              </a:ext>
            </a:extLst>
          </p:cNvPr>
          <p:cNvSpPr/>
          <p:nvPr/>
        </p:nvSpPr>
        <p:spPr>
          <a:xfrm>
            <a:off x="5512700" y="2020927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C9821C-38FB-A327-4795-0AFA000D9349}"/>
              </a:ext>
            </a:extLst>
          </p:cNvPr>
          <p:cNvSpPr/>
          <p:nvPr/>
        </p:nvSpPr>
        <p:spPr>
          <a:xfrm>
            <a:off x="6533440" y="223952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C4F9122-7DAA-4F0F-496B-174787EFF084}"/>
              </a:ext>
            </a:extLst>
          </p:cNvPr>
          <p:cNvSpPr/>
          <p:nvPr/>
        </p:nvSpPr>
        <p:spPr>
          <a:xfrm>
            <a:off x="6541026" y="2722308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FB34522-75DC-1E93-7FF2-F36535367C27}"/>
              </a:ext>
            </a:extLst>
          </p:cNvPr>
          <p:cNvSpPr/>
          <p:nvPr/>
        </p:nvSpPr>
        <p:spPr>
          <a:xfrm>
            <a:off x="6541026" y="319401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6CC7652-6B38-5F37-9E93-F96E10EB22CF}"/>
              </a:ext>
            </a:extLst>
          </p:cNvPr>
          <p:cNvSpPr/>
          <p:nvPr/>
        </p:nvSpPr>
        <p:spPr>
          <a:xfrm>
            <a:off x="5512700" y="2527358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84114CE-D36C-9013-1412-9CD7E67B08AF}"/>
              </a:ext>
            </a:extLst>
          </p:cNvPr>
          <p:cNvSpPr/>
          <p:nvPr/>
        </p:nvSpPr>
        <p:spPr>
          <a:xfrm>
            <a:off x="5542799" y="3005150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B311B2C-0E39-B0F8-9ACD-2DE07A835E74}"/>
              </a:ext>
            </a:extLst>
          </p:cNvPr>
          <p:cNvSpPr/>
          <p:nvPr/>
        </p:nvSpPr>
        <p:spPr>
          <a:xfrm>
            <a:off x="5519352" y="3489556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1CAD56C-5F26-A2F3-DA07-4530334A7CB8}"/>
              </a:ext>
            </a:extLst>
          </p:cNvPr>
          <p:cNvSpPr/>
          <p:nvPr/>
        </p:nvSpPr>
        <p:spPr>
          <a:xfrm>
            <a:off x="5519352" y="3759401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226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D66C-38DA-5BBE-FF61-1E4179C04642}"/>
              </a:ext>
            </a:extLst>
          </p:cNvPr>
          <p:cNvGrpSpPr/>
          <p:nvPr/>
        </p:nvGrpSpPr>
        <p:grpSpPr>
          <a:xfrm>
            <a:off x="4572000" y="1743153"/>
            <a:ext cx="3989811" cy="2696307"/>
            <a:chOff x="89862" y="752221"/>
            <a:chExt cx="5384829" cy="36390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8FA7AA9-4B87-B354-1999-6E7492045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17"/>
            <a:stretch/>
          </p:blipFill>
          <p:spPr>
            <a:xfrm>
              <a:off x="89862" y="752221"/>
              <a:ext cx="1809276" cy="3639058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21970B20-5A53-8B17-7E86-F1756DC3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13" r="1"/>
            <a:stretch/>
          </p:blipFill>
          <p:spPr>
            <a:xfrm>
              <a:off x="1899138" y="752221"/>
              <a:ext cx="3575553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1DA03A-AA95-BD4C-4599-CB31C19F5C48}"/>
              </a:ext>
            </a:extLst>
          </p:cNvPr>
          <p:cNvSpPr txBox="1"/>
          <p:nvPr/>
        </p:nvSpPr>
        <p:spPr>
          <a:xfrm>
            <a:off x="4572000" y="1219933"/>
            <a:ext cx="398981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5.30 - Nota Ponderada</a:t>
            </a:r>
          </a:p>
          <a:p>
            <a:pPr algn="ctr"/>
            <a:r>
              <a:rPr lang="en" sz="1800" dirty="0"/>
              <a:t>ENTRADAS</a:t>
            </a:r>
            <a:endParaRPr lang="pt-BR" sz="1800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9BD1CE3-42BB-3EBE-D3D2-BF41A2525601}"/>
              </a:ext>
            </a:extLst>
          </p:cNvPr>
          <p:cNvGrpSpPr/>
          <p:nvPr/>
        </p:nvGrpSpPr>
        <p:grpSpPr>
          <a:xfrm>
            <a:off x="482399" y="1740119"/>
            <a:ext cx="3970172" cy="2699342"/>
            <a:chOff x="80335" y="737930"/>
            <a:chExt cx="5394335" cy="3667638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A80E6F21-EBB3-EBDE-AB3F-A53413E4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F775FCE-B86B-751B-5BFF-E30FE0DF4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8E5E9A-2FD0-427D-84D7-5D78A3EC5F6A}"/>
              </a:ext>
            </a:extLst>
          </p:cNvPr>
          <p:cNvSpPr txBox="1"/>
          <p:nvPr/>
        </p:nvSpPr>
        <p:spPr>
          <a:xfrm>
            <a:off x="482399" y="1142818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5433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DE1946B-CEF0-297C-C35D-A90C91495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 r="275"/>
          <a:stretch/>
        </p:blipFill>
        <p:spPr>
          <a:xfrm>
            <a:off x="656436" y="1193369"/>
            <a:ext cx="4060707" cy="340418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8E8D91-D9B7-E7E6-662B-A86A75DA5CF5}"/>
              </a:ext>
            </a:extLst>
          </p:cNvPr>
          <p:cNvSpPr txBox="1"/>
          <p:nvPr/>
        </p:nvSpPr>
        <p:spPr>
          <a:xfrm>
            <a:off x="656435" y="868182"/>
            <a:ext cx="3709781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NCQ</a:t>
            </a:r>
            <a:endParaRPr lang="pt-BR" sz="18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906380F-C8ED-A82B-6AD1-470417C939F6}"/>
              </a:ext>
            </a:extLst>
          </p:cNvPr>
          <p:cNvGrpSpPr/>
          <p:nvPr/>
        </p:nvGrpSpPr>
        <p:grpSpPr>
          <a:xfrm>
            <a:off x="4999070" y="1888141"/>
            <a:ext cx="3449221" cy="2172584"/>
            <a:chOff x="775844" y="1757362"/>
            <a:chExt cx="4303362" cy="271058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DDF4BDC-C93D-FC0D-7C26-8A036AEF0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062" r="79451"/>
            <a:stretch/>
          </p:blipFill>
          <p:spPr>
            <a:xfrm>
              <a:off x="775844" y="1757362"/>
              <a:ext cx="1474437" cy="2710587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D298512-7FE6-E21B-6448-4A5A4BE18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874" t="14062" r="2"/>
            <a:stretch/>
          </p:blipFill>
          <p:spPr>
            <a:xfrm>
              <a:off x="2200275" y="1757362"/>
              <a:ext cx="2878931" cy="2710587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D6F7038-141C-CAAC-8B69-666280CE350D}"/>
              </a:ext>
            </a:extLst>
          </p:cNvPr>
          <p:cNvSpPr txBox="1"/>
          <p:nvPr/>
        </p:nvSpPr>
        <p:spPr>
          <a:xfrm>
            <a:off x="4572000" y="1468025"/>
            <a:ext cx="4303362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5.32 - Prioridade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7223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711A305-0CAA-25B7-8EBE-D1FCD790796D}"/>
              </a:ext>
            </a:extLst>
          </p:cNvPr>
          <p:cNvGrpSpPr/>
          <p:nvPr/>
        </p:nvGrpSpPr>
        <p:grpSpPr>
          <a:xfrm>
            <a:off x="1086742" y="1205068"/>
            <a:ext cx="2466284" cy="3300196"/>
            <a:chOff x="649286" y="1297354"/>
            <a:chExt cx="2466284" cy="330019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E7CE3-5B5D-71C9-C1A5-B03346A78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19" r="81802"/>
            <a:stretch/>
          </p:blipFill>
          <p:spPr>
            <a:xfrm>
              <a:off x="649286" y="1297354"/>
              <a:ext cx="688351" cy="330019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91E0E9-2DA2-F92C-5975-706E00FB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61" t="7219" r="12"/>
            <a:stretch/>
          </p:blipFill>
          <p:spPr>
            <a:xfrm>
              <a:off x="1348087" y="1297354"/>
              <a:ext cx="1767483" cy="33001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D29E07-50AD-FFC5-BEF1-BDD8645A28B2}"/>
              </a:ext>
            </a:extLst>
          </p:cNvPr>
          <p:cNvSpPr txBox="1"/>
          <p:nvPr/>
        </p:nvSpPr>
        <p:spPr>
          <a:xfrm>
            <a:off x="1086741" y="868181"/>
            <a:ext cx="24662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5.35 - Dúvida</a:t>
            </a:r>
            <a:endParaRPr lang="pt-BR" sz="1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54D408-6ECF-AF65-71D5-F36CE4A1C017}"/>
              </a:ext>
            </a:extLst>
          </p:cNvPr>
          <p:cNvGrpSpPr/>
          <p:nvPr/>
        </p:nvGrpSpPr>
        <p:grpSpPr>
          <a:xfrm>
            <a:off x="4250646" y="1360051"/>
            <a:ext cx="3335776" cy="2722283"/>
            <a:chOff x="4285752" y="1503201"/>
            <a:chExt cx="3432693" cy="2602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6221902-B080-DAB2-EFA4-7ECF7AA03AE0}"/>
                </a:ext>
              </a:extLst>
            </p:cNvPr>
            <p:cNvGrpSpPr/>
            <p:nvPr/>
          </p:nvGrpSpPr>
          <p:grpSpPr>
            <a:xfrm>
              <a:off x="4285752" y="1908312"/>
              <a:ext cx="3432693" cy="2197558"/>
              <a:chOff x="3339548" y="1900361"/>
              <a:chExt cx="3432693" cy="219755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8C6E3A36-9442-880B-B460-037F40EE0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" t="15190" r="78995"/>
              <a:stretch/>
            </p:blipFill>
            <p:spPr>
              <a:xfrm>
                <a:off x="3339548" y="1900361"/>
                <a:ext cx="1168842" cy="219755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FFAFA50A-A4B8-0587-978C-4F1A5EB42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892" t="15190" r="1086"/>
              <a:stretch/>
            </p:blipFill>
            <p:spPr>
              <a:xfrm>
                <a:off x="4482265" y="1900361"/>
                <a:ext cx="2289976" cy="2197557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9DC21BC-1B50-F8F4-D9C6-A11F0758AD96}"/>
                </a:ext>
              </a:extLst>
            </p:cNvPr>
            <p:cNvSpPr txBox="1"/>
            <p:nvPr/>
          </p:nvSpPr>
          <p:spPr>
            <a:xfrm>
              <a:off x="4285752" y="1503201"/>
              <a:ext cx="3401406" cy="306166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rgbClr val="040F20">
                  <a:alpha val="40000"/>
                </a:srgbClr>
              </a:outerShdw>
            </a:effectLst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1pPr>
              <a:lvl2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2pPr>
              <a:lvl3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3pPr>
              <a:lvl4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4pPr>
              <a:lvl5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5pPr>
              <a:lvl6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6pPr>
              <a:lvl7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7pPr>
              <a:lvl8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8pPr>
              <a:lvl9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9pPr>
            </a:lstStyle>
            <a:p>
              <a:pPr algn="ctr"/>
              <a:r>
                <a:rPr lang="pt-BR" sz="1800" dirty="0"/>
                <a:t>Tabela</a:t>
              </a:r>
              <a:r>
                <a:rPr lang="en" sz="1800" dirty="0"/>
                <a:t> 5.38 - Assertividade</a:t>
              </a:r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805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199" y="2860550"/>
            <a:ext cx="6469943" cy="5212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considerações, limitações e trabalhos futuros</a:t>
            </a:r>
            <a:endParaRPr dirty="0"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3"/>
            <a:ext cx="7603200" cy="34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SzPts val="1800"/>
              <a:buNone/>
            </a:pPr>
            <a:r>
              <a:rPr lang="pt-BR" sz="2000" dirty="0"/>
              <a:t>Principais contribuições deste trabalho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referencial para objetos tangíveis de aprendizagem;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criação e integração de objetos tangíveis a plataformas educacionais;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comunicação entre as entidades física e digital;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Métricas para acompanhamento da aprendizagem através de objetos tangíveis; e, 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aplicação das métricas proposta.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6493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56964" y="971600"/>
            <a:ext cx="7603200" cy="36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Estudo de caso com objetos tangíveis baseados em teorias construtivistas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Houve ganho no aprendizado com o objeto tangível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Na comparação com o ensino tradicional: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Existência de indícios apontando para uma maior eficiência do método com objetos tangíveis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Maior interesse e engajamento dos estudantes na atividade com objeto tangível do que na aula tradicional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O estudo com o objeto tangível implementado obteve alto percentual de aceitação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Limitações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</a:t>
            </a:r>
            <a:r>
              <a:rPr lang="pt-BR" sz="2000" dirty="0"/>
              <a:t>a</a:t>
            </a:r>
            <a:r>
              <a:rPr lang="en" sz="2000" dirty="0"/>
              <a:t>dronização x Instrumentação de objetos com sensores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N</a:t>
            </a:r>
            <a:r>
              <a:rPr lang="pt-BR" sz="2000" dirty="0"/>
              <a:t>e</a:t>
            </a:r>
            <a:r>
              <a:rPr lang="en" sz="2000" dirty="0"/>
              <a:t>cessidadade de mais experimentos para uma validação mais consistente do método proposto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aumento das desigualdades educacionais a partir do uso de tecnologia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maior custo para o professor com relação a preparação das aulas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6987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697492" y="1148266"/>
            <a:ext cx="7603200" cy="319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Novos experimentos para depuração do método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Instrumentar novos objetos com outros sensores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Como efetivamente usar tais informações para avaliar a experiência de aprendizado e das condições do ambiente de ensino?</a:t>
            </a:r>
          </a:p>
          <a:p>
            <a:pPr marL="1028700" lvl="1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Novas </a:t>
            </a:r>
            <a:r>
              <a:rPr lang="pt-BR" sz="2000" i="1" dirty="0" err="1"/>
              <a:t>features</a:t>
            </a:r>
            <a:r>
              <a:rPr lang="pt-BR" sz="2000" i="1" dirty="0"/>
              <a:t> </a:t>
            </a:r>
            <a:r>
              <a:rPr lang="pt-BR" sz="2000" dirty="0"/>
              <a:t>para algoritmos de IA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Recomendação x ausência de repositório com OTA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Automatização das análises a partir das métricas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425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652984" y="1467879"/>
            <a:ext cx="7358902" cy="29608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19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r>
              <a:rPr lang="pt-BR" sz="19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  <a:p>
            <a:pPr indent="-368300">
              <a:buSzPts val="2200"/>
            </a:pPr>
            <a:r>
              <a:rPr lang="pt-BR" sz="19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</a:t>
            </a:r>
            <a:endParaRPr dirty="0"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 da aprendizagem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656571" y="548975"/>
            <a:ext cx="7165799" cy="4831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– Ciberfísicos</a:t>
            </a:r>
            <a:endParaRPr dirty="0"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19" name="Google Shape;219;p22"/>
          <p:cNvSpPr/>
          <p:nvPr/>
        </p:nvSpPr>
        <p:spPr>
          <a:xfrm flipH="1">
            <a:off x="3917330" y="1133842"/>
            <a:ext cx="3695412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Habilidades Espaciais (2018)</a:t>
            </a:r>
            <a:b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Redução da desigualdade de gêneros</a:t>
            </a:r>
          </a:p>
          <a:p>
            <a:br>
              <a:rPr lang="pt-BR" sz="9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Plataforma </a:t>
            </a:r>
            <a:r>
              <a:rPr lang="pt-BR" sz="14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Toogle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(2014)</a:t>
            </a:r>
          </a:p>
          <a:p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- Modelo Conceitual de AFVA 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1086949" y="1133842"/>
            <a:ext cx="2830383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</a:t>
            </a: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pulativos Virtuais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Físico-Virtuais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572973" y="2706915"/>
            <a:ext cx="7755355" cy="1891788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Alguns não apresentam estratégias de avaliação da aprendizagem.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Não há coleta de dados de interação.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 maioria dos trabalhos propõe OAs ou físico ou virtuais com um ambiente de utilização especializado.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propõem estratégias ou ferramentas para gerência educacional ou avaliação da aprendizagem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definem metadados de OA</a:t>
            </a:r>
            <a:endParaRPr sz="1600" dirty="0"/>
          </a:p>
        </p:txBody>
      </p:sp>
      <p:grpSp>
        <p:nvGrpSpPr>
          <p:cNvPr id="226" name="Google Shape;226;p22"/>
          <p:cNvGrpSpPr/>
          <p:nvPr/>
        </p:nvGrpSpPr>
        <p:grpSpPr>
          <a:xfrm>
            <a:off x="3785951" y="1688938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653824" y="495564"/>
            <a:ext cx="6718200" cy="50592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</a:t>
            </a:r>
            <a:endParaRPr lang="pt-BR" dirty="0"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653824" y="1115386"/>
            <a:ext cx="7111320" cy="34169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Ferramentas de Autoria</a:t>
            </a:r>
            <a:endParaRPr lang="en" sz="16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" sz="1600" dirty="0"/>
              <a:t>Passos et al., 2010;  </a:t>
            </a:r>
            <a:r>
              <a:rPr lang="pt-BR" sz="1600" dirty="0"/>
              <a:t>Orlandi e </a:t>
            </a:r>
            <a:r>
              <a:rPr lang="pt-BR" sz="1600" dirty="0" err="1"/>
              <a:t>Isotani</a:t>
            </a:r>
            <a:r>
              <a:rPr lang="pt-BR" sz="1600" dirty="0"/>
              <a:t>, 2012; Guterres e Moraes, 2014</a:t>
            </a:r>
          </a:p>
          <a:p>
            <a:pPr marL="285750" indent="-285750"/>
            <a:r>
              <a:rPr lang="en" sz="1600" dirty="0"/>
              <a:t>Objetos de Aprendizagem Digitais Tradicionais</a:t>
            </a:r>
          </a:p>
          <a:p>
            <a:pPr marL="285750" indent="-285750"/>
            <a:endParaRPr lang="en" sz="1600" dirty="0"/>
          </a:p>
          <a:p>
            <a:pPr marL="0" indent="0">
              <a:buNone/>
            </a:pPr>
            <a:r>
              <a:rPr lang="en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Métricas e Avaliação da Aprendizagem</a:t>
            </a:r>
          </a:p>
          <a:p>
            <a:pPr marL="285750" indent="-285750"/>
            <a:r>
              <a:rPr lang="pt-BR" sz="16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considera a avaliação da aprendizagem com o uso de Objetos Tangíveis</a:t>
            </a:r>
          </a:p>
          <a:p>
            <a:pPr marL="285750" indent="-285750"/>
            <a:r>
              <a:rPr lang="pt-BR" sz="1600" dirty="0" err="1"/>
              <a:t>Biswas</a:t>
            </a:r>
            <a:r>
              <a:rPr lang="pt-BR" sz="1600" dirty="0"/>
              <a:t> e </a:t>
            </a:r>
            <a:r>
              <a:rPr lang="pt-BR" sz="1600" dirty="0" err="1"/>
              <a:t>Ghosh</a:t>
            </a:r>
            <a:r>
              <a:rPr lang="pt-BR" sz="1600" dirty="0"/>
              <a:t> (2007): Nível de Compreensão, Taxa de Aprendizagem, Nível de dificuldade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1553</TotalTime>
  <Words>1987</Words>
  <Application>Microsoft Office PowerPoint</Application>
  <PresentationFormat>Apresentação na tela (16:9)</PresentationFormat>
  <Paragraphs>362</Paragraphs>
  <Slides>50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7" baseType="lpstr">
      <vt:lpstr>IBM Plex Sans</vt:lpstr>
      <vt:lpstr>Merriweather</vt:lpstr>
      <vt:lpstr>IBM Plex Serif</vt:lpstr>
      <vt:lpstr>IBM Plex Serif SemiBold</vt:lpstr>
      <vt:lpstr>Wingdings</vt:lpstr>
      <vt:lpstr>Arial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Objetivo Geral</vt:lpstr>
      <vt:lpstr>Objetivos Específicos</vt:lpstr>
      <vt:lpstr>2.  Trabalhos Relacionados</vt:lpstr>
      <vt:lpstr>Trabalhos Relacionados – Ciberfísicos</vt:lpstr>
      <vt:lpstr>Trabalhos Relacionados </vt:lpstr>
      <vt:lpstr>3.  Método Proposto</vt:lpstr>
      <vt:lpstr>Método Proposto</vt:lpstr>
      <vt:lpstr>Método Proposto - Compositor</vt:lpstr>
      <vt:lpstr>Método Proposto – Objeto Tangível</vt:lpstr>
      <vt:lpstr>Modelo BPMN – Criação de Objeto Tangível</vt:lpstr>
      <vt:lpstr>Modelo BPMN Subprocesso “Definir Serviços”</vt:lpstr>
      <vt:lpstr>Ferramentas - Compositor</vt:lpstr>
      <vt:lpstr>Método Proposto - Servidor</vt:lpstr>
      <vt:lpstr>Método Proposto – Player Tangível</vt:lpstr>
      <vt:lpstr>Ferramentas – Player Tangível</vt:lpstr>
      <vt:lpstr>Método Proposto Mensagens Websocket</vt:lpstr>
      <vt:lpstr>Método Proposto - Analíticos</vt:lpstr>
      <vt:lpstr>Método Proposto – Métricas em OTAs</vt:lpstr>
      <vt:lpstr>Ferramentas – Analíticos</vt:lpstr>
      <vt:lpstr>4.  Resultados</vt:lpstr>
      <vt:lpstr>Apresentação do PowerPoint</vt:lpstr>
      <vt:lpstr>Estudo de Caso – Fase 1</vt:lpstr>
      <vt:lpstr>Estudo de Caso – Fase 1 Questões de Pesquisa</vt:lpstr>
      <vt:lpstr>Estudo de Caso – Fase 1 Sobre o impacto do uso de OTA na aprendizagem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5.  Considerações</vt:lpstr>
      <vt:lpstr>Considerações Finais</vt:lpstr>
      <vt:lpstr>Considerações Finais</vt:lpstr>
      <vt:lpstr>Limitações</vt:lpstr>
      <vt:lpstr>Trabalhos Futuros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4</cp:revision>
  <dcterms:modified xsi:type="dcterms:W3CDTF">2023-01-24T23:43:39Z</dcterms:modified>
</cp:coreProperties>
</file>